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62" r:id="rId3"/>
    <p:sldId id="261" r:id="rId4"/>
    <p:sldId id="256" r:id="rId5"/>
    <p:sldId id="257" r:id="rId6"/>
    <p:sldId id="258" r:id="rId7"/>
    <p:sldId id="263" r:id="rId8"/>
    <p:sldId id="264" r:id="rId9"/>
    <p:sldId id="266" r:id="rId10"/>
    <p:sldId id="265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2" y="188640"/>
            <a:ext cx="9033004" cy="6498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1010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Муниципальное </a:t>
            </a: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бюджетное общеобразовательное учреждение средняя школа села Троекурово </a:t>
            </a:r>
            <a:r>
              <a:rPr lang="ru-RU" dirty="0" err="1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Чаплыгинского</a:t>
            </a: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 муниципального района Липецкой области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dirty="0" smtClean="0">
              <a:solidFill>
                <a:srgbClr val="01010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rgbClr val="010101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solidFill>
                <a:srgbClr val="010101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Сценарий внеклассного мероприятия,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посвященного 80-летию Победы в Великой Отечественной войне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«Живет Победа в поколеньях!»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Подготовили учителя начальных классов: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Сметанкина</a:t>
            </a: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 Ольга Анатольевна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Майорова Татьяна Викторовна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Апрель, 2025 г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1349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семинар\семинар репетиция\7 заставка наша арм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00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еминар\семинар репетиция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20"/>
            <a:ext cx="9126747" cy="683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3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театр Победы\scale_1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4624"/>
            <a:ext cx="9020175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6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8" y="0"/>
            <a:ext cx="914923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68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семинар\семинар репетиция\11 к стихотворению про мишк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34" y="7034"/>
            <a:ext cx="9237405" cy="680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9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9" y="-61781"/>
            <a:ext cx="9294869" cy="691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73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41752"/>
            <a:ext cx="5238962" cy="691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5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" y="0"/>
            <a:ext cx="9127640" cy="684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53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0614"/>
            <a:ext cx="9200544" cy="688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69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66"/>
            <a:ext cx="9144000" cy="684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7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еминар\семинар репетиция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20"/>
            <a:ext cx="9126747" cy="683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40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9036496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0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</a:t>
            </a:r>
            <a:r>
              <a:rPr lang="ru-RU" sz="30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ru-RU" sz="30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воспитать </a:t>
            </a: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чувство патриотизма, нравственность, научить уважать и ценить героическое прошлое страны, проявить уважение к старшим и ветеранам. 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0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</a:t>
            </a: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развить познавательный интерес к истории своей страны и края, к истории освободительной борьбы в годы войны;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сформировать представление об историческом времени и пространстве, бережное отношение к истории своего народа;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30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сохранить преемственность между поколениями.</a:t>
            </a:r>
            <a:endParaRPr lang="ru-RU" sz="3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4000" b="1" dirty="0">
              <a:solidFill>
                <a:srgbClr val="C0000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60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семинар\семинар репетиция\01 застав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37"/>
            <a:ext cx="9144000" cy="665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фон для голоса за кадр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043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0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еминар\семинар репетиция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20"/>
            <a:ext cx="9126747" cy="683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11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010678"/>
              </p:ext>
            </p:extLst>
          </p:nvPr>
        </p:nvGraphicFramePr>
        <p:xfrm>
          <a:off x="3273" y="0"/>
          <a:ext cx="9036496" cy="6741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Точечный рисунок" r:id="rId3" imgW="12192120" imgH="6858000" progId="Paint.Picture">
                  <p:embed/>
                </p:oleObj>
              </mc:Choice>
              <mc:Fallback>
                <p:oleObj name="Точечный рисунок" r:id="rId3" imgW="12192120" imgH="68580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3" y="0"/>
                        <a:ext cx="9036496" cy="6741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71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семинар\семинар репетиция\04 заставка пар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822"/>
            <a:ext cx="8938512" cy="68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95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еминар\семинар репетиция\5 pismo-s-sfronta-1632662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3999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58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еминар\семинар репетиция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20"/>
            <a:ext cx="9126747" cy="683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69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</TotalTime>
  <Words>76</Words>
  <Application>Microsoft Office PowerPoint</Application>
  <PresentationFormat>Экран (4:3)</PresentationFormat>
  <Paragraphs>26</Paragraphs>
  <Slides>19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Трек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7</cp:revision>
  <dcterms:created xsi:type="dcterms:W3CDTF">2025-06-05T19:10:26Z</dcterms:created>
  <dcterms:modified xsi:type="dcterms:W3CDTF">2025-06-06T08:05:29Z</dcterms:modified>
</cp:coreProperties>
</file>